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D189D3-155F-4A89-B932-D618D072A57D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A225BA-16C2-4479-A656-75E23B76E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2021\Работа - 2021\11-Ноябрь\Новая папка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Верный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друг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братьев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наших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меньших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849694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МБУ «ЦБС Верхнеуслонского муниципального района РТ»,  Русско-Макуловская библиотека</a:t>
            </a:r>
            <a:endParaRPr lang="ru-RU" sz="12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5877272"/>
            <a:ext cx="79208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2021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22149"/>
            <a:ext cx="8640960" cy="66479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11 ноября исполнилось 120-лет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со дня рождения Евгения Ивановича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Чарушина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Евгений Иванович (1901-1965) — выдающийся советский художник-график, а также автор замечательных рассказов о животных. Он широко известен многим юным читателям, живущим на разных континентах земного шара. Его книги напечатаны в СССР, Англии, Франции, Чехословакии, Болгарии. Японии, США, Индии, Австралии и в других странах, тиражом свыше 50 миллионов экземпляров.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Рассказы и рисунки художника пришлись по сердцу всем, кто любит животных и природу. </a:t>
            </a: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всегда изображал то, что сам сильно любил и хорошо знал.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Еще мальчиком он часто бывал с отцом на охоте, бродил по полям и лесам. Он знал повадки животных и птиц, сам приручал их, поил, кормил. </a:t>
            </a:r>
            <a:r>
              <a:rPr lang="ru-RU" sz="2000" b="1" dirty="0">
                <a:solidFill>
                  <a:srgbClr val="002060"/>
                </a:solidFill>
              </a:rPr>
              <a:t>Нарисованные им зайчата, медвежата, оленята, волчата вызывают добрые, теплые чувства. Художник изображает животных, тонко передавая их характер; мы узнаем хищника в барсе и тигренке, видим незащищенность зайчика, задиристость петуха, суетливость вороны. Рисунки художника очень правдивы, в них нет ничего лишнего. Они просты по форме, реалистичны, понятны всем.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1\Работа - 2021\11-Ноябрь\Новая папка\scrn_big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31" y="836712"/>
            <a:ext cx="3859629" cy="5040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F:\2021\Работа - 2021\11-Ноябрь\Новая папка\2445954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186997" cy="50405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1\Работа - 2021\11-Ноябрь\Новая папка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09595" cy="60872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5" name="Picture 3" descr="F:\2021\Работа - 2021\11-Ноябрь\Новая папка\6040699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32448" cy="60182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21\Работа - 2021\11-Ноябрь\Новая папка\o-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78276"/>
            <a:ext cx="4104456" cy="53863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099" name="Picture 3" descr="F:\2021\Работа - 2021\11-Ноябрь\Новая папка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6676"/>
            <a:ext cx="4104456" cy="53626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1\Работа - 2021\11-Ноябрь\Новая папка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063828" cy="5328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123" name="Picture 3" descr="F:\2021\Работа - 2021\11-Ноябрь\Новая папка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0045"/>
            <a:ext cx="3833608" cy="52988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1\Работа - 2021\11-Ноябрь\Новая папка\cove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31818"/>
            <a:ext cx="4464496" cy="52356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147" name="Picture 3" descr="F:\2021\Работа - 2021\11-Ноябрь\Новая папка\cov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37026"/>
            <a:ext cx="3747471" cy="51960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3477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работал также в фарфоре, писал декорации для театра. Расписывал стены детских садов и домов пионеров, создавал модели игрушек. Он был талантливым педагогом, много сделавшим для художественного воспитания детей. За выдающуюся творческую и общественную деятельность ему было присвоено звание заслуженного деятеля искусств РСФСР. Своим искусством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способствовал расцвету советской детской книги.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Книги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Чарушина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всегда были среди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лучших книг для семейного чтения.   Почитайте их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вместе с детьми и Вы не разочаруетесь!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Доброго Вам чтения!</a:t>
            </a:r>
          </a:p>
        </p:txBody>
      </p:sp>
      <p:pic>
        <p:nvPicPr>
          <p:cNvPr id="21506" name="Picture 2" descr="F:\2021\Работа - 2021\11-Ноябрь\Новая папка\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4392488" cy="20895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62373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 обзор  книг </a:t>
            </a:r>
            <a:r>
              <a:rPr lang="ru-RU" sz="14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Е.И.Чарушина</a:t>
            </a:r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подготовила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заведующая библиотекой Першина Н.А.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97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6</cp:revision>
  <dcterms:created xsi:type="dcterms:W3CDTF">2021-11-14T18:35:30Z</dcterms:created>
  <dcterms:modified xsi:type="dcterms:W3CDTF">2021-11-14T19:17:54Z</dcterms:modified>
</cp:coreProperties>
</file>